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9B8CE-E43B-7F72-3ACD-ACAA34704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48318-486D-A5D7-54F5-EEB1AF94CA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EB637-65B8-9868-EB05-167553E2E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7F520-2BFE-44E3-3803-736B0E023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7EBB1-2178-296D-8865-EBD37D8B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6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320A1-633F-72EA-25DA-C3708AB4F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12AEB-F017-F5B0-84C3-F0F24C2DB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3E4C6-5BC2-401B-E9EF-AD9E1BD69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ABF01-B033-930A-41F0-9B00C4A6F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5A54B-2E1F-1B55-DFF6-76E5804F9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40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2F1CE-D399-6807-886F-D3C655DE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9448D-E57C-BA65-EF7B-D3C449BF2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4DEB8-5854-A6DA-B249-A6A00554B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F2E82-BF46-D466-AF3F-F8B270AF3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09338-00CD-F471-B8B3-84C7EDF81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0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B6B28-A3B9-E9CD-F597-1B3253E77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DC13C-BD5A-7241-2CF0-A14214004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2B7C6F-9A00-9C90-6443-AAB966061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E9D47-EF21-91DA-4743-2D063693E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8F6BE-E8A4-C0F4-DAB6-A7C94B897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4812F-01A6-4458-2C12-43F7A6BCF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B6D1D-65F3-78FF-8109-1C53FBD12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EA1B2-0E85-2E54-CBA2-D95E897F8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F4ED2-8DA6-19EA-085E-81006B2450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47E140-AE81-9C3A-212A-26AD6C06B6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DC7065-97AE-5024-4621-9100CCF259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3DA290-879C-CC18-C992-7B14BC5A0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C7331D-10B8-97F1-785C-50A68481D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1261AA-3A2B-023A-9582-0B149992D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1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DDA36-92CD-441A-C28B-E8DDFC8AB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0E5D41-1D73-B1E1-A6A4-9743F902D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08311-A2A7-94AB-000B-B0F82972E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61BFD-EA4B-08EF-CC74-57E73F7AA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8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7FF549-AD66-DF4F-A6A7-D2BF04557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EDBE9D-BEA8-D14F-C590-D22C410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56BBF-AAAE-1827-ED3B-18AF82FFE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5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91F95-A46B-6725-644B-48CDB9E0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4B9FC-165E-34B1-EB42-F7466C7CB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A9599-9736-3578-9A54-77B9EF00F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9BD3B-7B56-00F5-DD14-BB3F4A103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EC719-D15B-9988-161E-1E4FC55FF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F5FE3C-F84B-7427-1C6D-C647F267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051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C8288-0599-54D8-D9AE-D022CE489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83A8C0-03C3-E54E-C706-E1B51AE620D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2319D-F3E7-8B46-A763-4671794B2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D2834-9C23-FD08-913F-DA57D5CEE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C7D6E-2190-A170-C4B2-6973546C5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11603-301F-91DF-2291-50A181B23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63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C3546-912D-4D21-C01D-83D01F46E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80188-385F-1394-52C5-8B1FFFD0A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92BD4-D0E0-4D8D-DF4F-7E12A602E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383C2-0C5E-66D9-EDC8-E0622FD9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78760-16E4-6B7E-6F26-EBC3507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15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7BCFE0-4A8E-09C1-7727-3DEED65B29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2F0A4-8DB3-CE4E-F87B-753D8F92C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F376B-BD4F-AA87-5ADC-11EB262FB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DBD4D-385A-0458-B9AE-C50161DA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0C339-D2EA-1B7E-FF04-04D7D239B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624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986E0F-F4DF-ABB8-8A26-F0C44FBE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AC608-C7D5-8F0E-E239-C15EDD0A7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AE1F9-B628-970C-0082-52651743B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F6D94B-9313-4860-8EEC-0952DAFF7BD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63DE5-81EB-3707-FB29-6604303AEC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6CB48-F376-01D8-590C-1C7D24265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2F865-698E-4E7E-AF31-99C5B18AD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73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A34908-D4B9-15C1-D416-3CB1C5D385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5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183F5-1DD8-5050-9CF5-D0D695DB11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35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7B9BE-25A3-C302-5393-94CC41EED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129DB7-182A-F7B6-306D-4F4FC80975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3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E1BFA-D1E8-14BA-B94B-629C139B5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DBEA47-1094-6C80-E0D7-987F5379D3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79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D27822-FC4A-CBAA-3EDD-518708EA5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5F1881-BC2D-DED5-9458-9FE78136C9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48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1E63A3-C8D7-52EB-EC6A-075FADD86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DC64D0-6370-71BE-1E10-39E3D452D7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41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F1A393-8114-90FF-C368-2145852C0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8BEBDA-377A-2018-63CA-CF3CCF9C21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36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019D-7123-E56C-691E-B42845C58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A60B0D-16AA-B3D7-E2B8-D25A0E958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49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359820-443B-98FD-B7C8-8054F69EC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8A435D-A903-1E9A-89CD-2E6BC81FB6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44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E66972-0E2F-0F43-CC47-FBB87DDA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698C8B-22CF-C173-4553-208F566DC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523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FFFA0F-CC77-6079-2E01-89B999A47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A3E01B-06F7-F7A0-8BC9-A4B5A46E88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772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Tushar Gurjal</dc:creator>
  <cp:lastModifiedBy>Tushar Gurjal</cp:lastModifiedBy>
  <cp:revision>1</cp:revision>
  <dcterms:created xsi:type="dcterms:W3CDTF">2026-10-06T17:01:55Z</dcterms:created>
  <dcterms:modified xsi:type="dcterms:W3CDTF">2026-10-06T17:10:52Z</dcterms:modified>
</cp:coreProperties>
</file>